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Pretendard Regular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retendard Bold" panose="020B0600000101010101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Poppins ExtraLight" panose="020B0600000101010101" charset="0"/>
      <p:regular r:id="rId35"/>
    </p:embeddedFont>
    <p:embeddedFont>
      <p:font typeface="Pretendard Medium" panose="020B0600000101010101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orient="horz" pos="5928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9408" userDrawn="1">
          <p15:clr>
            <a:srgbClr val="A4A3A4"/>
          </p15:clr>
        </p15:guide>
        <p15:guide id="6" orient="horz" pos="3340" userDrawn="1">
          <p15:clr>
            <a:srgbClr val="A4A3A4"/>
          </p15:clr>
        </p15:guide>
        <p15:guide id="7" orient="horz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2"/>
      </p:cViewPr>
      <p:guideLst>
        <p:guide pos="1920"/>
        <p:guide orient="horz" pos="5928"/>
        <p:guide pos="5760"/>
        <p:guide pos="9408"/>
        <p:guide orient="horz" pos="3340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.png"/><Relationship Id="rId7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회원가입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0" y="2876550"/>
            <a:ext cx="11925300" cy="653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60870" t="61270" r="21118" b="24180"/>
          <a:stretch/>
        </p:blipFill>
        <p:spPr>
          <a:xfrm>
            <a:off x="13639800" y="3848100"/>
            <a:ext cx="1104900" cy="362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65849" t="75276" r="7180" b="7820"/>
          <a:stretch/>
        </p:blipFill>
        <p:spPr>
          <a:xfrm>
            <a:off x="14782800" y="3848100"/>
            <a:ext cx="1466850" cy="3955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29085" t="62802" r="28104" b="15665"/>
          <a:stretch/>
        </p:blipFill>
        <p:spPr>
          <a:xfrm>
            <a:off x="13487400" y="5600700"/>
            <a:ext cx="2590800" cy="106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848100"/>
            <a:ext cx="5181600" cy="3505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77400" y="5143500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>
            <a:off x="10668000" y="5302250"/>
            <a:ext cx="2819400" cy="12700"/>
          </a:xfrm>
          <a:prstGeom prst="bentConnector3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87400" y="43053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체크 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없으면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사용 가능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＂ ,</a:t>
            </a: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있으면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확인시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15300" y="5448300"/>
            <a:ext cx="24765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258800" y="68961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 가능한 아이디가 아닐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중복 확인이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8" name="꺾인 연결선 27"/>
          <p:cNvCxnSpPr>
            <a:stCxn id="23" idx="3"/>
          </p:cNvCxnSpPr>
          <p:nvPr/>
        </p:nvCxnSpPr>
        <p:spPr>
          <a:xfrm>
            <a:off x="10591800" y="5600700"/>
            <a:ext cx="2743200" cy="2667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11200" y="876436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1200" y="7658100"/>
            <a:ext cx="2743200" cy="106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620000" y="6846794"/>
            <a:ext cx="2971800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5" idx="1"/>
            <a:endCxn id="15" idx="3"/>
          </p:cNvCxnSpPr>
          <p:nvPr/>
        </p:nvCxnSpPr>
        <p:spPr>
          <a:xfrm rot="10800000">
            <a:off x="5638800" y="5600701"/>
            <a:ext cx="1981200" cy="13850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43000" y="7886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정상적으로 기입하고 로그인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가입 성공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 후 로그인 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9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로그인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03" y="2857500"/>
            <a:ext cx="11973697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848100"/>
            <a:ext cx="3962400" cy="3393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20472" t="-1392" r="-3944" b="7430"/>
          <a:stretch/>
        </p:blipFill>
        <p:spPr>
          <a:xfrm>
            <a:off x="12801600" y="5219700"/>
            <a:ext cx="3984322" cy="13603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77200" y="5663453"/>
            <a:ext cx="1905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  <a:endCxn id="9" idx="3"/>
          </p:cNvCxnSpPr>
          <p:nvPr/>
        </p:nvCxnSpPr>
        <p:spPr>
          <a:xfrm rot="10800000">
            <a:off x="5410200" y="5544729"/>
            <a:ext cx="2667000" cy="27112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7581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비밀번호과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다를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실패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비밀번호를 확인하세요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9" name="꺾인 연결선 18"/>
          <p:cNvCxnSpPr>
            <a:stCxn id="11" idx="3"/>
          </p:cNvCxnSpPr>
          <p:nvPr/>
        </p:nvCxnSpPr>
        <p:spPr>
          <a:xfrm>
            <a:off x="9982200" y="5815853"/>
            <a:ext cx="2667000" cy="134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649200" y="65913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성공시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Header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로그인 정보 및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ogout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690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정보 등록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1" y="2857500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5154" r="1799" b="7501"/>
          <a:stretch/>
        </p:blipFill>
        <p:spPr>
          <a:xfrm>
            <a:off x="12954000" y="4544545"/>
            <a:ext cx="4289612" cy="1515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12422" y="7658100"/>
            <a:ext cx="300317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3"/>
            <a:endCxn id="9" idx="1"/>
          </p:cNvCxnSpPr>
          <p:nvPr/>
        </p:nvCxnSpPr>
        <p:spPr>
          <a:xfrm flipV="1">
            <a:off x="10515599" y="5302250"/>
            <a:ext cx="2438401" cy="250825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30200" y="6362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82001" y="5753100"/>
            <a:ext cx="205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0" idx="3"/>
          </p:cNvCxnSpPr>
          <p:nvPr/>
        </p:nvCxnSpPr>
        <p:spPr>
          <a:xfrm rot="10800000">
            <a:off x="4724401" y="5864562"/>
            <a:ext cx="3657601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9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등록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24" y="2857500"/>
            <a:ext cx="11994776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5067300"/>
            <a:ext cx="4391025" cy="1466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42411" y="8191500"/>
            <a:ext cx="2720789" cy="280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 flipV="1">
            <a:off x="10363200" y="5835650"/>
            <a:ext cx="2720789" cy="249592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2600" y="68199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빈칸이 존재합니다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칸을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8200" y="5753100"/>
            <a:ext cx="1828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724400" y="5864562"/>
            <a:ext cx="3733800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3695700"/>
            <a:ext cx="4038600" cy="30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t="-1" b="52271"/>
          <a:stretch/>
        </p:blipFill>
        <p:spPr>
          <a:xfrm>
            <a:off x="341082" y="6438900"/>
            <a:ext cx="4114800" cy="1877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733" t="1417" b="-1"/>
          <a:stretch/>
        </p:blipFill>
        <p:spPr>
          <a:xfrm>
            <a:off x="341082" y="2705100"/>
            <a:ext cx="4267200" cy="29583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flipV="1">
            <a:off x="12743544" y="4062186"/>
            <a:ext cx="457200" cy="195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0"/>
            <a:endCxn id="9" idx="1"/>
          </p:cNvCxnSpPr>
          <p:nvPr/>
        </p:nvCxnSpPr>
        <p:spPr>
          <a:xfrm rot="16200000" flipH="1">
            <a:off x="13015425" y="4214324"/>
            <a:ext cx="962095" cy="1048656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92200" y="69723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882" y="59055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여행 정보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7101114" y="5481481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1"/>
            <a:endCxn id="8" idx="3"/>
          </p:cNvCxnSpPr>
          <p:nvPr/>
        </p:nvCxnSpPr>
        <p:spPr>
          <a:xfrm rot="10800000">
            <a:off x="4608282" y="4184252"/>
            <a:ext cx="2492832" cy="135683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7010400" y="4305300"/>
            <a:ext cx="19050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4" idx="0"/>
            <a:endCxn id="10" idx="3"/>
          </p:cNvCxnSpPr>
          <p:nvPr/>
        </p:nvCxnSpPr>
        <p:spPr>
          <a:xfrm rot="5400000">
            <a:off x="5320845" y="4735737"/>
            <a:ext cx="1777093" cy="3507018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9682" y="85079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1186886" y="8405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3639800" y="7962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2" name="꺾인 연결선 31"/>
          <p:cNvCxnSpPr>
            <a:stCxn id="30" idx="3"/>
            <a:endCxn id="31" idx="1"/>
          </p:cNvCxnSpPr>
          <p:nvPr/>
        </p:nvCxnSpPr>
        <p:spPr>
          <a:xfrm flipV="1">
            <a:off x="11339286" y="8147566"/>
            <a:ext cx="2300514" cy="33422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238500"/>
            <a:ext cx="10820400" cy="5644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3550" y="2866571"/>
            <a:ext cx="1847850" cy="3981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2757" y="3390900"/>
            <a:ext cx="3907986" cy="312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2899" t="1407" b="352"/>
          <a:stretch/>
        </p:blipFill>
        <p:spPr>
          <a:xfrm>
            <a:off x="838200" y="2930424"/>
            <a:ext cx="3741058" cy="31274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b="30432"/>
          <a:stretch/>
        </p:blipFill>
        <p:spPr>
          <a:xfrm>
            <a:off x="1600200" y="6667500"/>
            <a:ext cx="3559327" cy="2291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" y="6134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축제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320314" y="5495472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579258" y="4494163"/>
            <a:ext cx="3741056" cy="106091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flipV="1">
            <a:off x="10058400" y="4457700"/>
            <a:ext cx="17145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0"/>
            <a:endCxn id="12" idx="3"/>
          </p:cNvCxnSpPr>
          <p:nvPr/>
        </p:nvCxnSpPr>
        <p:spPr>
          <a:xfrm rot="5400000">
            <a:off x="6969428" y="3867000"/>
            <a:ext cx="2136322" cy="5756123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0200" y="90413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06600" y="6896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11887200" y="4247244"/>
            <a:ext cx="10287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</p:cNvCxnSpPr>
          <p:nvPr/>
        </p:nvCxnSpPr>
        <p:spPr>
          <a:xfrm rot="16200000" flipH="1">
            <a:off x="12601574" y="4275820"/>
            <a:ext cx="381002" cy="78105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V="1">
            <a:off x="8396514" y="8024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573000" y="8343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4" name="꺾인 연결선 33"/>
          <p:cNvCxnSpPr>
            <a:stCxn id="32" idx="3"/>
            <a:endCxn id="33" idx="1"/>
          </p:cNvCxnSpPr>
          <p:nvPr/>
        </p:nvCxnSpPr>
        <p:spPr>
          <a:xfrm>
            <a:off x="8548914" y="8100786"/>
            <a:ext cx="4024086" cy="42778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2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375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2842986"/>
            <a:ext cx="118110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8115300"/>
            <a:ext cx="4219575" cy="1428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3619500"/>
            <a:ext cx="4808468" cy="297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628900"/>
            <a:ext cx="3810000" cy="42221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6858000" y="8267700"/>
            <a:ext cx="4419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258800" y="66675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 리뷰 등록 및 리스트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리뷰는 계정 당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번씩만 작성 가능</a:t>
            </a:r>
            <a:endParaRPr lang="en-US" altLang="ko-KR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 이상 작성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 등록된 리뷰가 있습니다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5" name="꺾인 연결선 14"/>
          <p:cNvCxnSpPr>
            <a:stCxn id="13" idx="3"/>
            <a:endCxn id="10" idx="1"/>
          </p:cNvCxnSpPr>
          <p:nvPr/>
        </p:nvCxnSpPr>
        <p:spPr>
          <a:xfrm flipV="1">
            <a:off x="11277600" y="5105400"/>
            <a:ext cx="1828800" cy="35052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6881586" y="5477328"/>
            <a:ext cx="4396014" cy="271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11" idx="3"/>
          </p:cNvCxnSpPr>
          <p:nvPr/>
        </p:nvCxnSpPr>
        <p:spPr>
          <a:xfrm rot="10800000">
            <a:off x="4648200" y="4739976"/>
            <a:ext cx="2233386" cy="20944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61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604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781300"/>
            <a:ext cx="12039600" cy="670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351566"/>
            <a:ext cx="4114800" cy="39013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705600" y="6001502"/>
            <a:ext cx="4572000" cy="2799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</p:cNvCxnSpPr>
          <p:nvPr/>
        </p:nvCxnSpPr>
        <p:spPr>
          <a:xfrm rot="10800000">
            <a:off x="4472214" y="5264153"/>
            <a:ext cx="2233386" cy="213714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25400" y="8039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 페이지는 리뷰 기능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27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928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국내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1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7732" r="2150"/>
          <a:stretch/>
        </p:blipFill>
        <p:spPr>
          <a:xfrm>
            <a:off x="11564257" y="3695700"/>
            <a:ext cx="6705600" cy="2400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35000" y="5524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30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23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길찾기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 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2628900"/>
            <a:ext cx="11506200" cy="59719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1506200" y="36195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9" idx="3"/>
          </p:cNvCxnSpPr>
          <p:nvPr/>
        </p:nvCxnSpPr>
        <p:spPr>
          <a:xfrm>
            <a:off x="12039600" y="3771900"/>
            <a:ext cx="10668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35000" y="4381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45339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위치에서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여행 장소까지 거리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5562600" y="3619500"/>
            <a:ext cx="5943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0"/>
          </p:cNvCxnSpPr>
          <p:nvPr/>
        </p:nvCxnSpPr>
        <p:spPr>
          <a:xfrm rot="10800000" flipV="1">
            <a:off x="3619500" y="3771900"/>
            <a:ext cx="1943100" cy="76200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2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smtClean="0">
                  <a:solidFill>
                    <a:srgbClr val="FFFFFF"/>
                  </a:solidFill>
                  <a:ea typeface="Pretendard Regular"/>
                </a:rPr>
                <a:t>API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명세서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 및 기술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관계도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156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해외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9741"/>
            <a:ext cx="11963400" cy="6550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3186" r="2453"/>
          <a:stretch/>
        </p:blipFill>
        <p:spPr>
          <a:xfrm>
            <a:off x="12039599" y="3238500"/>
            <a:ext cx="6239436" cy="16150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73200" y="49660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 정보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3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공항 정보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12" y="2857500"/>
            <a:ext cx="11940988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811" r="16782"/>
          <a:stretch/>
        </p:blipFill>
        <p:spPr>
          <a:xfrm>
            <a:off x="533400" y="4610100"/>
            <a:ext cx="5476209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81153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출발지  검색 시 근처 공항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1811000" y="4000500"/>
            <a:ext cx="60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>
            <a:off x="12420600" y="4152900"/>
            <a:ext cx="9906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39800" y="4762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32" y="2857500"/>
            <a:ext cx="11571767" cy="60120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067300"/>
            <a:ext cx="2755392" cy="287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26891" t="46068" r="16943" b="8423"/>
          <a:stretch/>
        </p:blipFill>
        <p:spPr>
          <a:xfrm>
            <a:off x="1524000" y="2857500"/>
            <a:ext cx="1114425" cy="10959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9941" y="3086100"/>
            <a:ext cx="6172200" cy="1201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5600700"/>
            <a:ext cx="4048125" cy="1533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44600" y="46101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92200" y="72771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7711781" y="3641912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1" idx="3"/>
          </p:cNvCxnSpPr>
          <p:nvPr/>
        </p:nvCxnSpPr>
        <p:spPr>
          <a:xfrm rot="10800000">
            <a:off x="2638425" y="3405468"/>
            <a:ext cx="5073356" cy="42694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47800" y="8115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3000" y="40767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4800600" y="4457700"/>
            <a:ext cx="8077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8" idx="3"/>
          </p:cNvCxnSpPr>
          <p:nvPr/>
        </p:nvCxnSpPr>
        <p:spPr>
          <a:xfrm rot="10800000" flipV="1">
            <a:off x="4203192" y="4572000"/>
            <a:ext cx="597408" cy="19304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623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여행지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0" y="3619500"/>
            <a:ext cx="4876800" cy="44204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924300"/>
            <a:ext cx="4907340" cy="3352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7962900"/>
            <a:ext cx="704850" cy="7155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8202705" y="4000500"/>
            <a:ext cx="87854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1"/>
            <a:endCxn id="7" idx="3"/>
          </p:cNvCxnSpPr>
          <p:nvPr/>
        </p:nvCxnSpPr>
        <p:spPr>
          <a:xfrm rot="10800000" flipV="1">
            <a:off x="5212141" y="4152900"/>
            <a:ext cx="2990565" cy="14478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7353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랭킹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l="9064" t="9519" r="10526" b="9337"/>
          <a:stretch/>
        </p:blipFill>
        <p:spPr>
          <a:xfrm>
            <a:off x="914400" y="7353300"/>
            <a:ext cx="623455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97000" y="80391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수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평점 수 기준으로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1~3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9076765" y="4000500"/>
            <a:ext cx="7888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3"/>
            <a:endCxn id="10" idx="1"/>
          </p:cNvCxnSpPr>
          <p:nvPr/>
        </p:nvCxnSpPr>
        <p:spPr>
          <a:xfrm>
            <a:off x="9865660" y="4152900"/>
            <a:ext cx="3088340" cy="167680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flipV="1">
            <a:off x="6934200" y="6667500"/>
            <a:ext cx="41148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81400" y="8572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상세 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1" name="꺾인 연결선 30"/>
          <p:cNvCxnSpPr>
            <a:stCxn id="29" idx="1"/>
            <a:endCxn id="30" idx="3"/>
          </p:cNvCxnSpPr>
          <p:nvPr/>
        </p:nvCxnSpPr>
        <p:spPr>
          <a:xfrm rot="10800000" flipV="1">
            <a:off x="6019800" y="7315200"/>
            <a:ext cx="914400" cy="158046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35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8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600" y="3238500"/>
            <a:ext cx="1295400" cy="3867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8175811" y="4381500"/>
            <a:ext cx="17794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1"/>
            <a:endCxn id="13" idx="3"/>
          </p:cNvCxnSpPr>
          <p:nvPr/>
        </p:nvCxnSpPr>
        <p:spPr>
          <a:xfrm rot="10800000">
            <a:off x="3733801" y="4309766"/>
            <a:ext cx="4442011" cy="22413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43000" y="38481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기준으로 현재 진행중인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V="1">
            <a:off x="8254253" y="6438900"/>
            <a:ext cx="149934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9" idx="1"/>
            <a:endCxn id="21" idx="3"/>
          </p:cNvCxnSpPr>
          <p:nvPr/>
        </p:nvCxnSpPr>
        <p:spPr>
          <a:xfrm rot="10800000">
            <a:off x="3377477" y="6228666"/>
            <a:ext cx="4876776" cy="36263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1" y="5905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월에 개최한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12523695" y="4112559"/>
            <a:ext cx="735106" cy="192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3"/>
            <a:endCxn id="8" idx="1"/>
          </p:cNvCxnSpPr>
          <p:nvPr/>
        </p:nvCxnSpPr>
        <p:spPr>
          <a:xfrm>
            <a:off x="13258801" y="4208929"/>
            <a:ext cx="2209799" cy="96314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240000" y="7429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확인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5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 추천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관심 및 수요 급증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구성하기 위해 선정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공간을 만들기 위해 선정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있음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제공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제공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92094"/>
              </p:ext>
            </p:extLst>
          </p:nvPr>
        </p:nvGraphicFramePr>
        <p:xfrm>
          <a:off x="457200" y="3009900"/>
          <a:ext cx="17373601" cy="5929977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mtClean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  <a:endParaRPr lang="en-US" altLang="ko-KR" sz="1800" b="0" i="0" u="none" strike="noStrike" dirty="0" smtClean="0">
                        <a:solidFill>
                          <a:srgbClr val="00B05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/way-detail/{id}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175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개발 환경 및 기술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213970" y="3771900"/>
              <a:ext cx="3246794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4(Eclipse)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707"/>
            <a:ext cx="11887200" cy="65419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381500"/>
            <a:ext cx="2438400" cy="15799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6972300"/>
            <a:ext cx="2457094" cy="1676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5181600" y="4152900"/>
            <a:ext cx="13716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71600" y="61341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4" name="꺾인 연결선 13"/>
          <p:cNvCxnSpPr>
            <a:stCxn id="12" idx="1"/>
            <a:endCxn id="10" idx="3"/>
          </p:cNvCxnSpPr>
          <p:nvPr/>
        </p:nvCxnSpPr>
        <p:spPr>
          <a:xfrm rot="10800000" flipV="1">
            <a:off x="3810000" y="4800599"/>
            <a:ext cx="1371600" cy="370883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flipV="1">
            <a:off x="5181600" y="6057900"/>
            <a:ext cx="13716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8" idx="1"/>
            <a:endCxn id="11" idx="3"/>
          </p:cNvCxnSpPr>
          <p:nvPr/>
        </p:nvCxnSpPr>
        <p:spPr>
          <a:xfrm rot="10800000" flipV="1">
            <a:off x="3676294" y="6705600"/>
            <a:ext cx="1505306" cy="11049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600" y="878005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3048000" y="3162300"/>
            <a:ext cx="533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1"/>
            <a:endCxn id="26" idx="3"/>
          </p:cNvCxnSpPr>
          <p:nvPr/>
        </p:nvCxnSpPr>
        <p:spPr>
          <a:xfrm rot="10800000">
            <a:off x="2667000" y="3346966"/>
            <a:ext cx="381000" cy="583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3000" y="31623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메인화면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4097000" y="3162300"/>
            <a:ext cx="838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30" idx="0"/>
          </p:cNvCxnSpPr>
          <p:nvPr/>
        </p:nvCxnSpPr>
        <p:spPr>
          <a:xfrm rot="16200000" flipH="1">
            <a:off x="13960475" y="4022725"/>
            <a:ext cx="1835150" cy="723900"/>
          </a:xfrm>
          <a:prstGeom prst="bentConnector3">
            <a:avLst>
              <a:gd name="adj1" fmla="val 99827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621000" y="67437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Login, join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3543300"/>
            <a:ext cx="2057400" cy="153593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0" y="5304491"/>
            <a:ext cx="20574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1134</Words>
  <Application>Microsoft Office PowerPoint</Application>
  <PresentationFormat>사용자 지정</PresentationFormat>
  <Paragraphs>318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Pretendard Regular</vt:lpstr>
      <vt:lpstr>Arial</vt:lpstr>
      <vt:lpstr>Calibri</vt:lpstr>
      <vt:lpstr>Wingdings</vt:lpstr>
      <vt:lpstr>Pretendard Bold</vt:lpstr>
      <vt:lpstr>맑은 고딕</vt:lpstr>
      <vt:lpstr>Poppins ExtraLight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58</cp:revision>
  <dcterms:created xsi:type="dcterms:W3CDTF">2006-08-16T00:00:00Z</dcterms:created>
  <dcterms:modified xsi:type="dcterms:W3CDTF">2024-07-17T01:48:15Z</dcterms:modified>
</cp:coreProperties>
</file>